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4"/>
  </p:notesMasterIdLst>
  <p:handoutMasterIdLst>
    <p:handoutMasterId r:id="rId25"/>
  </p:handoutMasterIdLst>
  <p:sldIdLst>
    <p:sldId id="1485" r:id="rId4"/>
    <p:sldId id="1551" r:id="rId5"/>
    <p:sldId id="1552" r:id="rId6"/>
    <p:sldId id="1765" r:id="rId7"/>
    <p:sldId id="1808" r:id="rId8"/>
    <p:sldId id="1805" r:id="rId9"/>
    <p:sldId id="1804" r:id="rId10"/>
    <p:sldId id="1801" r:id="rId11"/>
    <p:sldId id="1673" r:id="rId12"/>
    <p:sldId id="1546" r:id="rId13"/>
    <p:sldId id="1799" r:id="rId14"/>
    <p:sldId id="1800" r:id="rId15"/>
    <p:sldId id="1797" r:id="rId16"/>
    <p:sldId id="1774" r:id="rId17"/>
    <p:sldId id="1806" r:id="rId18"/>
    <p:sldId id="1803" r:id="rId19"/>
    <p:sldId id="1807" r:id="rId20"/>
    <p:sldId id="1809" r:id="rId21"/>
    <p:sldId id="1554" r:id="rId22"/>
    <p:sldId id="1532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84" d="100"/>
          <a:sy n="84" d="100"/>
        </p:scale>
        <p:origin x="3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3/9/2018 8:29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3/9/2018 8:29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3/9/2018 8:29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10:24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2:33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8:29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3/9/2018 8:29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8:29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2:30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09/03/2018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kfile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://www.usergroup.tv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.NET User Group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 1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Austin, Texas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FBB1C-258B-45BB-A59B-9D85C2F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90" y="4736846"/>
            <a:ext cx="6972295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&amp; Postman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700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Give your App/Web Site Superpowers with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, VR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705</Words>
  <Application>Microsoft Office PowerPoint</Application>
  <PresentationFormat>Custom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Austin .NET User Group</vt:lpstr>
      <vt:lpstr>About Me</vt:lpstr>
      <vt:lpstr>Watch User Group presentations for FREE online! We now have over 700 presentations online  </vt:lpstr>
      <vt:lpstr>Give your App/Web Site Superpowers with Cognitive Services </vt:lpstr>
      <vt:lpstr>Agenda</vt:lpstr>
      <vt:lpstr>Why Cognitive Services?</vt:lpstr>
      <vt:lpstr>Video: Helpicto, VR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VI &amp; Postman Demo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2018-03-09T20:47:47Z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